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428" y="2376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1/11/2019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1/11/2019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1/11/2019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1/11/2019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1/11/2019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1/11/2019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1/11/2019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1/11/2019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1/11/2019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1/11/2019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1/11/2019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Epanserver02\espa_14-20\26_ΔΡΑΣΕΙΣ_ΕΝΙΣΧΥΣΗΣ_ΠΡΟΒΟΛΗ\6_7_8_ΨΗΦΙΑΚΑ_ΠΟΙΟΤΙΚΟΣ\6_ΠΟΙΟΤΙΚΟΣ_ΕΚΣΥΓΧΡΟΝΙΣΜΟΣ\13.ΥΠΟΧΡΕΩΣΕΙΣ_ΔΗΜΟΣΙΟΤΗΤΑΣ\poiotikosafisaEPEND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163" y="30163"/>
            <a:ext cx="10753726" cy="15060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dirty="0" err="1" smtClean="0"/>
              <a:t>Kλικ</a:t>
            </a:r>
            <a:r>
              <a:rPr lang="el-GR" dirty="0" smtClean="0"/>
              <a:t> για επεξεργασία των στυλ του υποδείγματος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1/11/2019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820292" y="4695458"/>
            <a:ext cx="91450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επιχείρηση ΚΑΛΟΙΔΑΣ - ΕΛΛΗΝΙΚΗ ΒΙΟΜΗΧΑΝΙΑ ΖΥΜΗΣ ΚΑΙ ΕΜΠΟΡΙΑΣ ΝΩΠΩΝ ΚΑΙ ΚΑΤΕΨΥΓΜΕΝΩΝ ΤΡΟΦΙΜΩΝ - ΑΝΩΝΥΜΗ ΒΙΟΜΗΧΑΝΙΚΗ ΕΜΠΟΡΙΚΗ ΕΤΑΙΡΕΙΑ που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εδρεύει στην περιφέρεια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Αττικής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εντάχθηκε στη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δράση «Ποιοτικός Εκσυγχρονισμός» προϋπολογισμού </a:t>
            </a: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150 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δράση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στοχεύει στη βελτίωση της ανταγωνιστικότητας των μεσαίων επιχειρήσεων, επενδύοντας στον παραγωγικό εκσυγχρονισμό τους και την υιοθέτηση συστημάτων τυποποίησης &amp; πιστοποίησης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just"/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συνολικός προϋπολογισμός της επένδυσης είναι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404.975,29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εκ των οποίων η δημόσια δαπάνη ανέρχεται σε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199.999,99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810196" y="6553150"/>
            <a:ext cx="9217024" cy="45704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</a:t>
            </a: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στην </a:t>
            </a: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παρακάτω </a:t>
            </a: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κατηγορία:</a:t>
            </a:r>
            <a:endParaRPr lang="el-GR" sz="12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 Εξοπλισμός</a:t>
            </a:r>
          </a:p>
          <a:p>
            <a:pPr>
              <a:lnSpc>
                <a:spcPct val="150000"/>
              </a:lnSpc>
            </a:pPr>
            <a:endParaRPr lang="el-GR" sz="12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επέκταση της αγοράς με τη προσθήκη νέων προϊόντων &amp; υπηρεσιών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εξασφάλιση υψηλότερης ποιότητας προϊόντα &amp; υπηρεσίες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παραγωγικότητας &amp;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βελτίωση λειτουργικών διαδικασιών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επιχείρηση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αποφέροντας οφέλη στην ανταγωνιστικότητα της χώρας κ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αθώς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και στην τοπική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οικονομία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193</Words>
  <Application>Microsoft Office PowerPoint</Application>
  <PresentationFormat>Custom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Θέμα του Office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Spiros Kolios</cp:lastModifiedBy>
  <cp:revision>39</cp:revision>
  <dcterms:created xsi:type="dcterms:W3CDTF">2018-02-13T12:16:57Z</dcterms:created>
  <dcterms:modified xsi:type="dcterms:W3CDTF">2019-11-01T11:24:57Z</dcterms:modified>
</cp:coreProperties>
</file>